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2" r:id="rId6"/>
    <p:sldId id="264" r:id="rId7"/>
    <p:sldId id="265" r:id="rId8"/>
    <p:sldId id="275" r:id="rId9"/>
    <p:sldId id="261" r:id="rId10"/>
    <p:sldId id="266" r:id="rId11"/>
    <p:sldId id="263" r:id="rId12"/>
    <p:sldId id="267" r:id="rId13"/>
    <p:sldId id="272" r:id="rId14"/>
    <p:sldId id="268" r:id="rId15"/>
    <p:sldId id="269" r:id="rId16"/>
    <p:sldId id="270" r:id="rId17"/>
    <p:sldId id="271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6475" autoAdjust="0"/>
  </p:normalViewPr>
  <p:slideViewPr>
    <p:cSldViewPr>
      <p:cViewPr varScale="1">
        <p:scale>
          <a:sx n="64" d="100"/>
          <a:sy n="64" d="100"/>
        </p:scale>
        <p:origin x="-148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C97C7-EC16-4D8A-B912-D397A900BA33}" type="datetimeFigureOut">
              <a:rPr lang="zh-CN" altLang="en-US" smtClean="0"/>
              <a:t>2017/5/7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3B2897-DC5B-4A18-8D2D-A2257DEB71F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174"/>
            <a:ext cx="9144001" cy="6854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143504" y="128586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来自</a:t>
            </a:r>
            <a:r>
              <a:rPr lang="en-US" altLang="zh-CN" dirty="0" smtClean="0"/>
              <a:t>2016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</Words>
  <Application>Microsoft Office PowerPoint</Application>
  <PresentationFormat>全屏显示(4:3)</PresentationFormat>
  <Paragraphs>1</Paragraphs>
  <Slides>19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</vt:vector>
  </TitlesOfParts>
  <Company>Zhongzhou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MengYajun</dc:creator>
  <cp:lastModifiedBy>MengYajun</cp:lastModifiedBy>
  <cp:revision>15</cp:revision>
  <dcterms:created xsi:type="dcterms:W3CDTF">2017-05-07T11:44:28Z</dcterms:created>
  <dcterms:modified xsi:type="dcterms:W3CDTF">2017-05-07T12:16:30Z</dcterms:modified>
</cp:coreProperties>
</file>